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.png" ContentType="image/png"/>
  <Override PartName="/ppt/media/image10.jpeg" ContentType="image/jpeg"/>
  <Override PartName="/ppt/media/image5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4.jpeg" ContentType="image/jpeg"/>
  <Override PartName="/ppt/media/image21.png" ContentType="image/png"/>
  <Override PartName="/ppt/media/image16.png" ContentType="image/png"/>
  <Override PartName="/ppt/media/image15.jpeg" ContentType="image/jpeg"/>
  <Override PartName="/ppt/media/image1.jpeg" ContentType="image/jpeg"/>
  <Override PartName="/ppt/media/image11.png" ContentType="image/png"/>
  <Override PartName="/ppt/media/image19.jpeg" ContentType="image/jpeg"/>
  <Override PartName="/ppt/media/image17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6.png" ContentType="image/png"/>
  <Override PartName="/ppt/media/image18.png" ContentType="image/png"/>
  <Override PartName="/ppt/media/image20.png" ContentType="image/png"/>
  <Override PartName="/ppt/media/image7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35DDC3-55EE-4FC8-80C5-DA76D4849F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D92605-DE7C-4F38-AB3C-06CBBB9A5F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9FA7D1-16F9-4CA5-87CB-DBF2912E14C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71180F-0026-4E6B-9555-874D4E5AAAF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0795E7-465D-4BC3-9A8C-EBD91EAEFE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422D73-E4F8-41DB-8E44-24E18E4E24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77F243-82BE-4E99-B3C7-7ECB032F5F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E78CF4-D283-41BB-98A5-CF7F1B277E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9097EA-ECB6-40CC-A672-D8B4895C27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370776-AA61-49AE-BCE1-165E4D8A73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85FD64-FBA4-4D7A-B57B-240A1BD4E1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422DE0-5C5B-40DE-AEA6-784FED3B56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B85D3C-E190-4694-BFA3-1AA9EA7E48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ABD5DD-07A8-4718-99DE-968DB3A88E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4FE36F-1393-40BC-AF59-F6BCB76BE5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05EFD9-BC5F-44F2-9AE4-54A2A4E597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80931F-CAE1-4C13-9A4E-9F0793B175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F1748E-44CB-4496-82DE-00452376BE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0A2C31-FA58-4B46-A00D-AFED51C389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B27E08-C729-4BDA-85E2-22545CECDD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66C507-456E-49AB-9706-457D890EEB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101530-5DDB-4AB9-BC26-C66D70379D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A81015-20C4-4560-9E86-BD2F5BB6A3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D46A15-1F3A-4789-A535-5DB192286C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FDB446-27BC-4651-AEA9-CB715504C05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51E7E4-D495-4F29-8138-E85FA330A9B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83" name="Group 1"/>
          <p:cNvGrpSpPr/>
          <p:nvPr/>
        </p:nvGrpSpPr>
        <p:grpSpPr>
          <a:xfrm>
            <a:off x="7043400" y="8472960"/>
            <a:ext cx="4200120" cy="807840"/>
            <a:chOff x="7043400" y="8472960"/>
            <a:chExt cx="4200120" cy="807840"/>
          </a:xfrm>
        </p:grpSpPr>
        <p:sp>
          <p:nvSpPr>
            <p:cNvPr id="84" name="Freeform 1"/>
            <p:cNvSpPr/>
            <p:nvPr/>
          </p:nvSpPr>
          <p:spPr>
            <a:xfrm>
              <a:off x="7043400" y="8472960"/>
              <a:ext cx="4200120" cy="807840"/>
            </a:xfrm>
            <a:custGeom>
              <a:avLst/>
              <a:gdLst/>
              <a:ahLst/>
              <a:rect l="l" t="t" r="r" b="b"/>
              <a:pathLst>
                <a:path w="1443675" h="277980">
                  <a:moveTo>
                    <a:pt x="0" y="0"/>
                  </a:moveTo>
                  <a:lnTo>
                    <a:pt x="1443675" y="0"/>
                  </a:lnTo>
                  <a:lnTo>
                    <a:pt x="1443675" y="277980"/>
                  </a:lnTo>
                  <a:lnTo>
                    <a:pt x="0" y="27798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" name="TextBox 1"/>
          <p:cNvSpPr/>
          <p:nvPr/>
        </p:nvSpPr>
        <p:spPr>
          <a:xfrm>
            <a:off x="4943880" y="8572680"/>
            <a:ext cx="83995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0b1b27"/>
                </a:solidFill>
                <a:latin typeface="TT Commons Pro Expanded"/>
                <a:ea typeface="DejaVu Sans"/>
              </a:rPr>
              <a:t>Joshua Lunn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6" name="TextBox 2"/>
          <p:cNvSpPr/>
          <p:nvPr/>
        </p:nvSpPr>
        <p:spPr>
          <a:xfrm>
            <a:off x="5035680" y="7822800"/>
            <a:ext cx="82155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79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TT Commons Pro Expanded"/>
                <a:ea typeface="DejaVu Sans"/>
              </a:rPr>
              <a:t>Speaker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7" name="TextBox 22"/>
          <p:cNvSpPr/>
          <p:nvPr/>
        </p:nvSpPr>
        <p:spPr>
          <a:xfrm>
            <a:off x="2001600" y="3772080"/>
            <a:ext cx="14283720" cy="28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ROBOTICS WITH AI MACHINE VISION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88" name="Freeform 2"/>
          <p:cNvSpPr/>
          <p:nvPr/>
        </p:nvSpPr>
        <p:spPr>
          <a:xfrm>
            <a:off x="438120" y="617220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Box 23"/>
          <p:cNvSpPr/>
          <p:nvPr/>
        </p:nvSpPr>
        <p:spPr>
          <a:xfrm>
            <a:off x="3729960" y="1095480"/>
            <a:ext cx="108273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79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TT Commons Pro Expanded"/>
                <a:ea typeface="DejaVu Sans"/>
              </a:rPr>
              <a:t>UNITE 2023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0" name="Freeform 3"/>
          <p:cNvSpPr/>
          <p:nvPr/>
        </p:nvSpPr>
        <p:spPr>
          <a:xfrm flipV="1">
            <a:off x="13967640" y="-144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AutoShape 1"/>
          <p:cNvSpPr/>
          <p:nvPr/>
        </p:nvSpPr>
        <p:spPr>
          <a:xfrm>
            <a:off x="5897880" y="1796040"/>
            <a:ext cx="649224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93" name="TextBox 7"/>
          <p:cNvSpPr/>
          <p:nvPr/>
        </p:nvSpPr>
        <p:spPr>
          <a:xfrm>
            <a:off x="3729960" y="1275480"/>
            <a:ext cx="1082772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Introductions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4" name="AutoShape 4"/>
          <p:cNvSpPr/>
          <p:nvPr/>
        </p:nvSpPr>
        <p:spPr>
          <a:xfrm>
            <a:off x="5259960" y="2462040"/>
            <a:ext cx="776772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Freeform 5"/>
          <p:cNvSpPr/>
          <p:nvPr/>
        </p:nvSpPr>
        <p:spPr>
          <a:xfrm flipV="1">
            <a:off x="14633640" y="-720"/>
            <a:ext cx="2625120" cy="328140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10"/>
          <p:cNvSpPr/>
          <p:nvPr/>
        </p:nvSpPr>
        <p:spPr>
          <a:xfrm flipH="1" flipV="1">
            <a:off x="1102680" y="39960"/>
            <a:ext cx="2625120" cy="328140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Box 8"/>
          <p:cNvSpPr/>
          <p:nvPr/>
        </p:nvSpPr>
        <p:spPr>
          <a:xfrm>
            <a:off x="2743200" y="4545360"/>
            <a:ext cx="127623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Why UNITE?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ts val="5100"/>
              </a:lnSpc>
              <a:buNone/>
            </a:pPr>
            <a:endParaRPr b="0" lang="en-US" sz="6000" spc="-1" strike="noStrike">
              <a:latin typeface="Arial"/>
            </a:endParaRPr>
          </a:p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What are you interested in or want to learn?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99" name="TextBox 24"/>
          <p:cNvSpPr/>
          <p:nvPr/>
        </p:nvSpPr>
        <p:spPr>
          <a:xfrm>
            <a:off x="3729960" y="1275480"/>
            <a:ext cx="1082736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Today's Plan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0" name="AutoShape 2"/>
          <p:cNvSpPr/>
          <p:nvPr/>
        </p:nvSpPr>
        <p:spPr>
          <a:xfrm>
            <a:off x="5259960" y="2462040"/>
            <a:ext cx="776772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Box 25"/>
          <p:cNvSpPr/>
          <p:nvPr/>
        </p:nvSpPr>
        <p:spPr>
          <a:xfrm>
            <a:off x="4154040" y="6667560"/>
            <a:ext cx="1047636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Huskylens Object Tracking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02" name="TextBox 31"/>
          <p:cNvSpPr/>
          <p:nvPr/>
        </p:nvSpPr>
        <p:spPr>
          <a:xfrm>
            <a:off x="0" y="6370920"/>
            <a:ext cx="68562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  <a:ea typeface="DejaVu Sans"/>
              </a:rPr>
              <a:t>l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03" name="Freeform 6"/>
          <p:cNvSpPr/>
          <p:nvPr/>
        </p:nvSpPr>
        <p:spPr>
          <a:xfrm flipV="1">
            <a:off x="14633640" y="-720"/>
            <a:ext cx="2624760" cy="328104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Freeform 9"/>
          <p:cNvSpPr/>
          <p:nvPr/>
        </p:nvSpPr>
        <p:spPr>
          <a:xfrm flipH="1" flipV="1">
            <a:off x="1101600" y="39960"/>
            <a:ext cx="2624760" cy="328104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Box 26"/>
          <p:cNvSpPr/>
          <p:nvPr/>
        </p:nvSpPr>
        <p:spPr>
          <a:xfrm>
            <a:off x="2743200" y="4572000"/>
            <a:ext cx="1276236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Machine Vision with Huskylens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07" name="AutoShape 8"/>
          <p:cNvSpPr/>
          <p:nvPr/>
        </p:nvSpPr>
        <p:spPr>
          <a:xfrm>
            <a:off x="9144000" y="2434320"/>
            <a:ext cx="933588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Freeform 17"/>
          <p:cNvSpPr/>
          <p:nvPr/>
        </p:nvSpPr>
        <p:spPr>
          <a:xfrm flipH="1">
            <a:off x="1028160" y="7077960"/>
            <a:ext cx="2566080" cy="3207960"/>
          </a:xfrm>
          <a:custGeom>
            <a:avLst/>
            <a:gdLst/>
            <a:ahLst/>
            <a:rect l="l" t="t" r="r" b="b"/>
            <a:pathLst>
              <a:path w="2567222" h="3209028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Freeform 18"/>
          <p:cNvSpPr/>
          <p:nvPr/>
        </p:nvSpPr>
        <p:spPr>
          <a:xfrm>
            <a:off x="8369640" y="4678920"/>
            <a:ext cx="9257400" cy="4796640"/>
          </a:xfrm>
          <a:custGeom>
            <a:avLst/>
            <a:gdLst/>
            <a:ahLst/>
            <a:rect l="l" t="t" r="r" b="b"/>
            <a:pathLst>
              <a:path w="9258480" h="4797849">
                <a:moveTo>
                  <a:pt x="0" y="0"/>
                </a:moveTo>
                <a:lnTo>
                  <a:pt x="9258480" y="0"/>
                </a:lnTo>
                <a:lnTo>
                  <a:pt x="9258480" y="4797848"/>
                </a:lnTo>
                <a:lnTo>
                  <a:pt x="0" y="47978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Freeform 19"/>
          <p:cNvSpPr/>
          <p:nvPr/>
        </p:nvSpPr>
        <p:spPr>
          <a:xfrm>
            <a:off x="344160" y="2367720"/>
            <a:ext cx="7250400" cy="4083840"/>
          </a:xfrm>
          <a:custGeom>
            <a:avLst/>
            <a:gdLst/>
            <a:ahLst/>
            <a:rect l="l" t="t" r="r" b="b"/>
            <a:pathLst>
              <a:path w="7251336" h="4084919">
                <a:moveTo>
                  <a:pt x="0" y="0"/>
                </a:moveTo>
                <a:lnTo>
                  <a:pt x="7251336" y="0"/>
                </a:lnTo>
                <a:lnTo>
                  <a:pt x="7251336" y="4084920"/>
                </a:lnTo>
                <a:lnTo>
                  <a:pt x="0" y="4084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Box 44"/>
          <p:cNvSpPr/>
          <p:nvPr/>
        </p:nvSpPr>
        <p:spPr>
          <a:xfrm>
            <a:off x="9477000" y="1104840"/>
            <a:ext cx="88099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Computer Vision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2" name="TextBox 45"/>
          <p:cNvSpPr/>
          <p:nvPr/>
        </p:nvSpPr>
        <p:spPr>
          <a:xfrm>
            <a:off x="8369640" y="2952000"/>
            <a:ext cx="925740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Allows computers to see, observe, and understand.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14" name="TextBox 3"/>
          <p:cNvSpPr/>
          <p:nvPr/>
        </p:nvSpPr>
        <p:spPr>
          <a:xfrm>
            <a:off x="1857600" y="1104840"/>
            <a:ext cx="145717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The Code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2234880" y="4435200"/>
            <a:ext cx="13816800" cy="15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2217"/>
              </a:lnSpc>
              <a:buNone/>
            </a:pPr>
            <a:r>
              <a:rPr b="0" lang="en-US" sz="9600" spc="-1" strike="noStrike">
                <a:solidFill>
                  <a:srgbClr val="ffffff"/>
                </a:solidFill>
                <a:latin typeface="DejaVu Sans"/>
                <a:ea typeface="DejaVu Sans"/>
              </a:rPr>
              <a:t>https://bit.ly/3PoRoU5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16" name="AutoShape 5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0" y="108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18" name="AutoShape 3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extBox 5"/>
          <p:cNvSpPr/>
          <p:nvPr/>
        </p:nvSpPr>
        <p:spPr>
          <a:xfrm>
            <a:off x="1857600" y="1104840"/>
            <a:ext cx="145717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Huskylens 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439920" y="3031200"/>
            <a:ext cx="17389800" cy="54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5" descr=""/>
          <p:cNvPicPr/>
          <p:nvPr/>
        </p:nvPicPr>
        <p:blipFill>
          <a:blip r:embed="rId1"/>
          <a:stretch/>
        </p:blipFill>
        <p:spPr>
          <a:xfrm>
            <a:off x="720" y="72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22" name="AutoShape 6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TextBox 9"/>
          <p:cNvSpPr/>
          <p:nvPr/>
        </p:nvSpPr>
        <p:spPr>
          <a:xfrm>
            <a:off x="1857600" y="1104840"/>
            <a:ext cx="145717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Huskylens Coordinates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5258160" y="2800080"/>
            <a:ext cx="7543440" cy="725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126" name="Group 3"/>
          <p:cNvGrpSpPr/>
          <p:nvPr/>
        </p:nvGrpSpPr>
        <p:grpSpPr>
          <a:xfrm>
            <a:off x="5901480" y="3878640"/>
            <a:ext cx="6483600" cy="843120"/>
            <a:chOff x="5901480" y="3878640"/>
            <a:chExt cx="6483600" cy="843120"/>
          </a:xfrm>
        </p:grpSpPr>
        <p:sp>
          <p:nvSpPr>
            <p:cNvPr id="127" name="Freeform 4"/>
            <p:cNvSpPr/>
            <p:nvPr/>
          </p:nvSpPr>
          <p:spPr>
            <a:xfrm>
              <a:off x="5901480" y="3878640"/>
              <a:ext cx="6483600" cy="843120"/>
            </a:xfrm>
            <a:custGeom>
              <a:avLst/>
              <a:gdLst/>
              <a:ahLst/>
              <a:rect l="l" t="t" r="r" b="b"/>
              <a:pathLst>
                <a:path w="2365659" h="308002">
                  <a:moveTo>
                    <a:pt x="0" y="0"/>
                  </a:moveTo>
                  <a:lnTo>
                    <a:pt x="2365659" y="0"/>
                  </a:lnTo>
                  <a:lnTo>
                    <a:pt x="2365659" y="308002"/>
                  </a:lnTo>
                  <a:lnTo>
                    <a:pt x="0" y="30800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" name="TextBox 5"/>
          <p:cNvSpPr/>
          <p:nvPr/>
        </p:nvSpPr>
        <p:spPr>
          <a:xfrm>
            <a:off x="5320080" y="4079160"/>
            <a:ext cx="7646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69"/>
              </a:lnSpc>
              <a:buNone/>
            </a:pPr>
            <a:r>
              <a:rPr b="0" lang="en-US" sz="3500" spc="-1" strike="noStrike">
                <a:solidFill>
                  <a:srgbClr val="0b1b27"/>
                </a:solidFill>
                <a:latin typeface="TT Commons Pro Expanded Bold"/>
                <a:ea typeface="DejaVu Sans"/>
              </a:rPr>
              <a:t>josh@thedaringwolf.com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29" name="TextBox 6"/>
          <p:cNvSpPr/>
          <p:nvPr/>
        </p:nvSpPr>
        <p:spPr>
          <a:xfrm>
            <a:off x="3729960" y="1423080"/>
            <a:ext cx="1082736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Thank You!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30" name="Freeform 7"/>
          <p:cNvSpPr/>
          <p:nvPr/>
        </p:nvSpPr>
        <p:spPr>
          <a:xfrm flipH="1">
            <a:off x="1027440" y="617220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8"/>
          <p:cNvSpPr/>
          <p:nvPr/>
        </p:nvSpPr>
        <p:spPr>
          <a:xfrm>
            <a:off x="13967640" y="617220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DAFmOg3OhF8</dc:identifier>
  <dc:language>en-US</dc:language>
  <cp:lastModifiedBy/>
  <dcterms:modified xsi:type="dcterms:W3CDTF">2023-06-26T08:31:37Z</dcterms:modified>
  <cp:revision>7</cp:revision>
  <dc:subject/>
  <dc:title>UNITE 23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